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75" r:id="rId7"/>
    <p:sldId id="276" r:id="rId8"/>
    <p:sldId id="277" r:id="rId9"/>
    <p:sldId id="269" r:id="rId10"/>
    <p:sldId id="273" r:id="rId11"/>
    <p:sldId id="274" r:id="rId12"/>
    <p:sldId id="27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2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8/3/2022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8/3/2022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illbr@boe.Richmond.k12.ga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hillbr@boe.Richmond.k12.ga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aunchpad.classlink.com/rcboe" TargetMode="External"/><Relationship Id="rId2" Type="http://schemas.openxmlformats.org/officeDocument/2006/relationships/hyperlink" Target="https://www.rcboe.org/canva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cboe.instructure.com/courses/29682/pages/navigation-overview?module_item_id=50136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1950" y="2292093"/>
            <a:ext cx="5734050" cy="2219691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Welcome to Hephzibah high school </a:t>
            </a:r>
            <a:br>
              <a:rPr lang="en-US" dirty="0"/>
            </a:br>
            <a:r>
              <a:rPr lang="en-US" sz="3600" dirty="0"/>
              <a:t>2022-2023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1950" y="4419019"/>
            <a:ext cx="5734050" cy="1210342"/>
          </a:xfrm>
        </p:spPr>
        <p:txBody>
          <a:bodyPr>
            <a:normAutofit/>
          </a:bodyPr>
          <a:lstStyle/>
          <a:p>
            <a:r>
              <a:rPr lang="en-US" dirty="0"/>
              <a:t>Ms. Bridgett Hill </a:t>
            </a:r>
          </a:p>
          <a:p>
            <a:r>
              <a:rPr lang="en-US" dirty="0"/>
              <a:t>Math Teacher</a:t>
            </a:r>
          </a:p>
          <a:p>
            <a:r>
              <a:rPr lang="en-US" dirty="0">
                <a:hlinkClick r:id="rId3"/>
              </a:rPr>
              <a:t>hillbr@boe.Richmond.k12.ga.us</a:t>
            </a:r>
            <a:r>
              <a:rPr lang="en-US" dirty="0"/>
              <a:t> </a:t>
            </a:r>
          </a:p>
          <a:p>
            <a:r>
              <a:rPr lang="en-US" sz="1600" dirty="0"/>
              <a:t>706-592-2089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1E83D2-827C-422E-AFFA-1F58B5649C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89" y="3526407"/>
            <a:ext cx="1959274" cy="210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07E9-982D-49E7-A45A-015CDC6E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64244-66FE-4F66-9366-AA29833C1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Ms. Bridgett Hill</a:t>
            </a:r>
          </a:p>
          <a:p>
            <a:r>
              <a:rPr lang="en-US" b="1" dirty="0"/>
              <a:t>Phone Number: </a:t>
            </a:r>
            <a:r>
              <a:rPr lang="en-US" dirty="0"/>
              <a:t>706-592-2089</a:t>
            </a:r>
          </a:p>
          <a:p>
            <a:r>
              <a:rPr lang="en-US" b="1" dirty="0"/>
              <a:t>Email: </a:t>
            </a:r>
            <a:r>
              <a:rPr lang="en-US" dirty="0">
                <a:hlinkClick r:id="rId2"/>
              </a:rPr>
              <a:t>hillbr@boe.Richmond.k12.ga.us</a:t>
            </a:r>
            <a:r>
              <a:rPr lang="en-US" dirty="0"/>
              <a:t> </a:t>
            </a:r>
            <a:endParaRPr lang="en-US" b="1" dirty="0"/>
          </a:p>
          <a:p>
            <a:r>
              <a:rPr lang="en-US" b="1" dirty="0"/>
              <a:t>Tutor Hours:</a:t>
            </a:r>
            <a:r>
              <a:rPr lang="en-US" dirty="0"/>
              <a:t> By appointment only (Virtual and Physical)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837EF-1D9E-4ABA-ABBF-C9D0FE051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371" y="3952461"/>
            <a:ext cx="4848377" cy="22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Biography: </a:t>
            </a:r>
            <a:r>
              <a:rPr lang="en-US" dirty="0"/>
              <a:t>Hello! I am Ms. Hill and this is my first year teaching at Hephzibah High School. I worked in higher education for 10 years before transitioning to Hephzibah High School. I am committed to educating students through curriculum and instruction, all while promoting fun and excitement in the classroom. </a:t>
            </a:r>
          </a:p>
          <a:p>
            <a:r>
              <a:rPr lang="en-US" b="1" dirty="0"/>
              <a:t>Education: </a:t>
            </a:r>
            <a:r>
              <a:rPr lang="en-US" dirty="0"/>
              <a:t>Bachelors of Arts: Psychology &amp; Masters of Education</a:t>
            </a:r>
          </a:p>
          <a:p>
            <a:r>
              <a:rPr lang="en-US" b="1" dirty="0"/>
              <a:t>Hobbies:</a:t>
            </a:r>
            <a:r>
              <a:rPr lang="en-US" dirty="0"/>
              <a:t> Spending time with my family and friends, reading, writing, and binge watching TV shows </a:t>
            </a:r>
          </a:p>
          <a:p>
            <a:r>
              <a:rPr lang="en-US" b="1" dirty="0"/>
              <a:t>Content Areas: </a:t>
            </a:r>
            <a:r>
              <a:rPr lang="en-US" dirty="0"/>
              <a:t>Algebra I and Geometry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311DC4-256E-498C-A2B3-F008B021E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134" y="4042697"/>
            <a:ext cx="1827495" cy="273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00B3-F086-443E-A1AA-D94AA7B8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87FE768-8831-47A3-9E9E-71D4A8E36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Name you go by</a:t>
            </a:r>
          </a:p>
          <a:p>
            <a:r>
              <a:rPr lang="en-US" dirty="0"/>
              <a:t>Something interesting about you</a:t>
            </a:r>
          </a:p>
          <a:p>
            <a:r>
              <a:rPr lang="en-US" dirty="0"/>
              <a:t>Hobbies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C2A751-5A83-412E-B8AE-77D5E1B27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296" y="1754463"/>
            <a:ext cx="4543631" cy="45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0795-0BE5-481D-9DEF-AF93A417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24E1-AAB6-4010-A118-43128F3A4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8800" dirty="0"/>
              <a:t>Algebra 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1662C-BBC3-4D5D-B1CD-4A515AC8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296" y="1422952"/>
            <a:ext cx="3187286" cy="1784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E98DD8-F1E2-4B4C-90C4-3E8A680BD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3" r="6680"/>
          <a:stretch/>
        </p:blipFill>
        <p:spPr>
          <a:xfrm>
            <a:off x="540954" y="4539698"/>
            <a:ext cx="2162490" cy="1809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9A0E0-E508-471D-B6ED-C90369B7F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371" y="3650169"/>
            <a:ext cx="4209567" cy="3006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4FB278-A7CF-4EDC-B497-EC39DF7B4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954" y="5333868"/>
            <a:ext cx="301778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0795-0BE5-481D-9DEF-AF93A417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24E1-AAB6-4010-A118-43128F3A4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8800" dirty="0"/>
              <a:t>Geometry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4FB278-A7CF-4EDC-B497-EC39DF7B4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954" y="5333868"/>
            <a:ext cx="3017782" cy="1524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269D9E-D672-4261-A4A3-B3C544BFF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3906710"/>
            <a:ext cx="4538894" cy="2541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619987-DC08-480C-BFD0-499F23A44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292" y="14925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33C4-8270-4433-B141-C7B26560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Rules &amp;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35120-2BC3-4338-97C1-0B7A64AD8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74912"/>
            <a:ext cx="9982200" cy="54830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 respectable to staff and students </a:t>
            </a:r>
          </a:p>
          <a:p>
            <a:r>
              <a:rPr lang="en-US" dirty="0"/>
              <a:t>Be prepared for class each day </a:t>
            </a:r>
          </a:p>
          <a:p>
            <a:r>
              <a:rPr lang="en-US" dirty="0"/>
              <a:t>Follow directions </a:t>
            </a:r>
          </a:p>
          <a:p>
            <a:r>
              <a:rPr lang="en-US" dirty="0"/>
              <a:t>Submit all assignments on time </a:t>
            </a:r>
          </a:p>
          <a:p>
            <a:r>
              <a:rPr lang="en-US" dirty="0"/>
              <a:t>No cheating or plagiarizing </a:t>
            </a:r>
          </a:p>
          <a:p>
            <a:r>
              <a:rPr lang="en-US" dirty="0"/>
              <a:t>Remain positive </a:t>
            </a:r>
          </a:p>
          <a:p>
            <a:r>
              <a:rPr lang="en-US" dirty="0"/>
              <a:t>Be attentive during class </a:t>
            </a:r>
          </a:p>
          <a:p>
            <a:r>
              <a:rPr lang="en-US" dirty="0"/>
              <a:t>No use of cell phones during instruction (unless instructed otherwise)</a:t>
            </a:r>
          </a:p>
          <a:p>
            <a:r>
              <a:rPr lang="en-US" dirty="0"/>
              <a:t>No food or drinks during instruction </a:t>
            </a:r>
          </a:p>
          <a:p>
            <a:r>
              <a:rPr lang="en-US" dirty="0"/>
              <a:t>Raise your hand if you have a question or need anything (pencil sharpener, </a:t>
            </a:r>
            <a:r>
              <a:rPr lang="en-US" dirty="0" err="1"/>
              <a:t>ect</a:t>
            </a:r>
            <a:r>
              <a:rPr lang="en-US" dirty="0"/>
              <a:t>)</a:t>
            </a:r>
          </a:p>
          <a:p>
            <a:r>
              <a:rPr lang="en-US" dirty="0"/>
              <a:t>Cannot leave room unless it is an emergency (School rules)</a:t>
            </a:r>
          </a:p>
          <a:p>
            <a:r>
              <a:rPr lang="en-US" dirty="0"/>
              <a:t>I dismiss class. NOT the bell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2805F-0164-4839-B5A0-9FC492085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315" y="1605376"/>
            <a:ext cx="4051267" cy="25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3EEDA-FBDD-4A90-9376-BCCC4A25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78F0E-ECB8-4A79-A230-986593648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https://www.rcboe.org/canvas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https://launchpad.classlink.com/rcboe</a:t>
            </a:r>
            <a:r>
              <a:rPr lang="en-US" dirty="0"/>
              <a:t> </a:t>
            </a:r>
          </a:p>
          <a:p>
            <a:r>
              <a:rPr lang="en-US" dirty="0"/>
              <a:t>What are my username and password?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USERNAME:  YOUR RICHMOND COUNTY EMAIL ADDRESS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EX: king.martinl@student.rck12.net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PASSWORD: THE SAME AS YOUR RICHMOND COUNTY PASSWORD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6824F-BD05-4338-8F00-0838F9C95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088" y="1386681"/>
            <a:ext cx="3233494" cy="2852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E6604-62E5-489B-8D46-0206E7F4390D}"/>
              </a:ext>
            </a:extLst>
          </p:cNvPr>
          <p:cNvSpPr txBox="1"/>
          <p:nvPr/>
        </p:nvSpPr>
        <p:spPr>
          <a:xfrm>
            <a:off x="1232452" y="4929809"/>
            <a:ext cx="985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5"/>
              </a:rPr>
              <a:t>https://rcboe.instructure.com/courses/29682/pages/navigation-overview?module_item_id=50136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07C2-309F-46CF-8057-FF72B650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891B4-C564-4BAE-8F9A-1E4E4131C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 is a communication platform that helps every student succeed. Whether it is in the classroom, at home, or anywhere in between, Remind makes it easy to stay connected to the school community. + Send real-time messages to any device. + Message a class, a person, or just a small group. </a:t>
            </a:r>
          </a:p>
          <a:p>
            <a:endParaRPr lang="en-US" dirty="0"/>
          </a:p>
          <a:p>
            <a:r>
              <a:rPr lang="sv-SE" dirty="0"/>
              <a:t>HHS Algebra I @HillAlgeb</a:t>
            </a:r>
          </a:p>
          <a:p>
            <a:r>
              <a:rPr lang="sv-SE" dirty="0"/>
              <a:t>HHS Geometry @HillGeome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24F5D-587A-40AB-ABBF-010F3D3A4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655" y="4676775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FCC9-A07D-4876-B0D4-41EB243B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&amp; Answer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96027-D9A3-4DD4-A843-897CDAAE9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296" y="2161966"/>
            <a:ext cx="5168417" cy="322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1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4873beb7-5857-4685-be1f-d57550cc96cc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9434</TotalTime>
  <Words>448</Words>
  <Application>Microsoft Office PowerPoint</Application>
  <PresentationFormat>Widescreen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Courier New</vt:lpstr>
      <vt:lpstr>Euphemia</vt:lpstr>
      <vt:lpstr>Plantagenet Cherokee</vt:lpstr>
      <vt:lpstr>Wingdings</vt:lpstr>
      <vt:lpstr>Academic Literature 16x9</vt:lpstr>
      <vt:lpstr>Welcome to Hephzibah high school  2022-2023</vt:lpstr>
      <vt:lpstr>About Me</vt:lpstr>
      <vt:lpstr>About You</vt:lpstr>
      <vt:lpstr>Courses</vt:lpstr>
      <vt:lpstr>Courses</vt:lpstr>
      <vt:lpstr>Classroom Rules &amp; Expectations</vt:lpstr>
      <vt:lpstr>Canvas</vt:lpstr>
      <vt:lpstr>Remind App</vt:lpstr>
      <vt:lpstr>Question &amp; Answer Time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Hephzibah high school  2020-2021</dc:title>
  <dc:creator>Hill, Bridgett</dc:creator>
  <cp:lastModifiedBy>Hill, Bridgett</cp:lastModifiedBy>
  <cp:revision>17</cp:revision>
  <dcterms:created xsi:type="dcterms:W3CDTF">2020-08-27T14:22:01Z</dcterms:created>
  <dcterms:modified xsi:type="dcterms:W3CDTF">2022-08-03T20:15:37Z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